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09"/>
  </p:normalViewPr>
  <p:slideViewPr>
    <p:cSldViewPr snapToGrid="0" snapToObjects="1" showGuides="1">
      <p:cViewPr varScale="1">
        <p:scale>
          <a:sx n="88" d="100"/>
          <a:sy n="88" d="100"/>
        </p:scale>
        <p:origin x="184"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6/16/22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6/16/22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6/16/22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6/16/22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6/16/22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6/16/22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6/16/22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6/16/22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6/16/22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6/16/22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6/16/22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6/16/22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706880" y="3786292"/>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22844" y="3946479"/>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20070" y="3786292"/>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I performed a backwards elimination stepwise regression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the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I performed a type of unsupervised machine learning called k-Nearest Neighbors, or </a:t>
            </a:r>
            <a:r>
              <a:rPr lang="en-US" dirty="0" err="1"/>
              <a:t>kNN</a:t>
            </a:r>
            <a:r>
              <a:rPr lang="en-US" dirty="0"/>
              <a:t>.</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can be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marL="285750" indent="-285750" algn="r">
              <a:buFontTx/>
              <a:buChar char="-"/>
            </a:pPr>
            <a:r>
              <a:rPr lang="en-US"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greater accuracy for normal vs. abnormal pain.</a:t>
            </a:r>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Lower Back Pain can accurately be predicted 86% of the time.</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 and that these attributes really do significantly contribute to their experience of pain.</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aide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the confirmation that the patient is being truthful and allows the patient to be trusted and get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15968</TotalTime>
  <Words>1305</Words>
  <Application>Microsoft Macintosh PowerPoint</Application>
  <PresentationFormat>Widescreen</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5</cp:revision>
  <dcterms:created xsi:type="dcterms:W3CDTF">2022-06-17T04:27:29Z</dcterms:created>
  <dcterms:modified xsi:type="dcterms:W3CDTF">2022-06-28T06:36:02Z</dcterms:modified>
</cp:coreProperties>
</file>